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2486" y="1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0.19</c:v>
                </c:pt>
                <c:pt idx="1">
                  <c:v>0.15</c:v>
                </c:pt>
                <c:pt idx="2">
                  <c:v>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39543680"/>
        <c:axId val="102257792"/>
      </c:lineChart>
      <c:catAx>
        <c:axId val="13954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257792"/>
        <c:crosses val="autoZero"/>
        <c:auto val="1"/>
        <c:lblAlgn val="ctr"/>
        <c:lblOffset val="100"/>
        <c:noMultiLvlLbl val="0"/>
      </c:catAx>
      <c:valAx>
        <c:axId val="1022577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95436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 И СВЯЗЬ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4</c:v>
                </c:pt>
                <c:pt idx="1">
                  <c:v>178</c:v>
                </c:pt>
                <c:pt idx="2">
                  <c:v>207</c:v>
                </c:pt>
                <c:pt idx="3">
                  <c:v>182</c:v>
                </c:pt>
                <c:pt idx="4">
                  <c:v>22</c:v>
                </c:pt>
                <c:pt idx="5">
                  <c:v>29</c:v>
                </c:pt>
                <c:pt idx="6">
                  <c:v>24</c:v>
                </c:pt>
                <c:pt idx="7">
                  <c:v>43</c:v>
                </c:pt>
                <c:pt idx="8">
                  <c:v>17</c:v>
                </c:pt>
                <c:pt idx="9">
                  <c:v>16</c:v>
                </c:pt>
                <c:pt idx="10">
                  <c:v>47</c:v>
                </c:pt>
                <c:pt idx="11">
                  <c:v>2240</c:v>
                </c:pt>
                <c:pt idx="12">
                  <c:v>195</c:v>
                </c:pt>
                <c:pt idx="13">
                  <c:v>39</c:v>
                </c:pt>
                <c:pt idx="14">
                  <c:v>19</c:v>
                </c:pt>
                <c:pt idx="15">
                  <c:v>173</c:v>
                </c:pt>
                <c:pt idx="16">
                  <c:v>1</c:v>
                </c:pt>
                <c:pt idx="17">
                  <c:v>275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293888"/>
        <c:axId val="102295424"/>
      </c:barChart>
      <c:catAx>
        <c:axId val="1022938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2295424"/>
        <c:crosses val="autoZero"/>
        <c:auto val="1"/>
        <c:lblAlgn val="l"/>
        <c:lblOffset val="100"/>
        <c:noMultiLvlLbl val="0"/>
      </c:catAx>
      <c:valAx>
        <c:axId val="1022954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2293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268</c:v>
                </c:pt>
                <c:pt idx="1">
                  <c:v>113</c:v>
                </c:pt>
                <c:pt idx="2">
                  <c:v>202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3483648"/>
        <c:axId val="103489536"/>
      </c:lineChart>
      <c:catAx>
        <c:axId val="10348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3489536"/>
        <c:crosses val="autoZero"/>
        <c:auto val="1"/>
        <c:lblAlgn val="ctr"/>
        <c:lblOffset val="100"/>
        <c:noMultiLvlLbl val="0"/>
      </c:catAx>
      <c:valAx>
        <c:axId val="10348953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348364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2692</c:v>
                </c:pt>
                <c:pt idx="1">
                  <c:v>3013</c:v>
                </c:pt>
                <c:pt idx="2">
                  <c:v>3710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3508608"/>
        <c:axId val="103532032"/>
      </c:lineChart>
      <c:catAx>
        <c:axId val="103508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3532032"/>
        <c:crosses val="autoZero"/>
        <c:auto val="1"/>
        <c:lblAlgn val="ctr"/>
        <c:lblOffset val="100"/>
        <c:noMultiLvlLbl val="0"/>
      </c:catAx>
      <c:valAx>
        <c:axId val="1035320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350860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6163028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277586177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61045778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93955235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179</cp:revision>
  <dcterms:created xsi:type="dcterms:W3CDTF">2023-05-18T06:46:50Z</dcterms:created>
  <dcterms:modified xsi:type="dcterms:W3CDTF">2025-03-05T12:20:59Z</dcterms:modified>
</cp:coreProperties>
</file>